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kli" initials="k" lastIdx="1" clrIdx="0">
    <p:extLst>
      <p:ext uri="{19B8F6BF-5375-455C-9EA6-DF929625EA0E}">
        <p15:presenceInfo xmlns:p15="http://schemas.microsoft.com/office/powerpoint/2012/main" userId="S-1-5-21-2465692599-1485206767-435281288-2610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4651"/>
  </p:normalViewPr>
  <p:slideViewPr>
    <p:cSldViewPr>
      <p:cViewPr varScale="1">
        <p:scale>
          <a:sx n="60" d="100"/>
          <a:sy n="60" d="100"/>
        </p:scale>
        <p:origin x="1464" y="2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146EFC8-7BCC-8744-A4BD-5285E0927227}" type="datetimeFigureOut">
              <a:rPr lang="en-US" smtClean="0"/>
              <a:t>10/9/2023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178E924-6B33-2345-BF29-171A1CCA53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44366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178E924-6B33-2345-BF29-171A1CCA53A4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39793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877CC-AFF7-40C8-998E-0F20D5B6914C}" type="datetimeFigureOut">
              <a:rPr lang="en-GB" smtClean="0"/>
              <a:t>09/10/2023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29470F-B308-4AD6-A98F-621D3E5529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367071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877CC-AFF7-40C8-998E-0F20D5B6914C}" type="datetimeFigureOut">
              <a:rPr lang="en-GB" smtClean="0"/>
              <a:t>09/10/2023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29470F-B308-4AD6-A98F-621D3E5529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894318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877CC-AFF7-40C8-998E-0F20D5B6914C}" type="datetimeFigureOut">
              <a:rPr lang="en-GB" smtClean="0"/>
              <a:t>09/10/2023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29470F-B308-4AD6-A98F-621D3E5529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527518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877CC-AFF7-40C8-998E-0F20D5B6914C}" type="datetimeFigureOut">
              <a:rPr lang="en-GB" smtClean="0"/>
              <a:t>09/10/2023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29470F-B308-4AD6-A98F-621D3E5529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741377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877CC-AFF7-40C8-998E-0F20D5B6914C}" type="datetimeFigureOut">
              <a:rPr lang="en-GB" smtClean="0"/>
              <a:t>09/10/2023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29470F-B308-4AD6-A98F-621D3E5529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785437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877CC-AFF7-40C8-998E-0F20D5B6914C}" type="datetimeFigureOut">
              <a:rPr lang="en-GB" smtClean="0"/>
              <a:t>09/10/2023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29470F-B308-4AD6-A98F-621D3E5529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228518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877CC-AFF7-40C8-998E-0F20D5B6914C}" type="datetimeFigureOut">
              <a:rPr lang="en-GB" smtClean="0"/>
              <a:t>09/10/2023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29470F-B308-4AD6-A98F-621D3E5529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761807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877CC-AFF7-40C8-998E-0F20D5B6914C}" type="datetimeFigureOut">
              <a:rPr lang="en-GB" smtClean="0"/>
              <a:t>09/10/2023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29470F-B308-4AD6-A98F-621D3E5529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921810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877CC-AFF7-40C8-998E-0F20D5B6914C}" type="datetimeFigureOut">
              <a:rPr lang="en-GB" smtClean="0"/>
              <a:t>09/10/2023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29470F-B308-4AD6-A98F-621D3E5529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436137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877CC-AFF7-40C8-998E-0F20D5B6914C}" type="datetimeFigureOut">
              <a:rPr lang="en-GB" smtClean="0"/>
              <a:t>09/10/2023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29470F-B308-4AD6-A98F-621D3E5529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832326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877CC-AFF7-40C8-998E-0F20D5B6914C}" type="datetimeFigureOut">
              <a:rPr lang="en-GB" smtClean="0"/>
              <a:t>09/10/2023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29470F-B308-4AD6-A98F-621D3E5529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750996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1877CC-AFF7-40C8-998E-0F20D5B6914C}" type="datetimeFigureOut">
              <a:rPr lang="en-GB" smtClean="0"/>
              <a:t>09/10/2023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29470F-B308-4AD6-A98F-621D3E5529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402432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hyperlink" Target="https://music.youtube.com/watch?v=JtsZwnxumiU&amp;list=OLAK5uy_mPUf9R8zacXcNtSX4FuNiBSW1rJBWX1go" TargetMode="External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11" Type="http://schemas.openxmlformats.org/officeDocument/2006/relationships/image" Target="../media/image8.png"/><Relationship Id="rId5" Type="http://schemas.openxmlformats.org/officeDocument/2006/relationships/image" Target="../media/image2.png"/><Relationship Id="rId10" Type="http://schemas.openxmlformats.org/officeDocument/2006/relationships/image" Target="../media/image7.png"/><Relationship Id="rId4" Type="http://schemas.openxmlformats.org/officeDocument/2006/relationships/image" Target="../media/image1.jpeg"/><Relationship Id="rId9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62880" y="44624"/>
            <a:ext cx="897361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u="sng" dirty="0">
                <a:solidFill>
                  <a:schemeClr val="accent5">
                    <a:lumMod val="75000"/>
                  </a:schemeClr>
                </a:solidFill>
                <a:latin typeface="Comic Sans MS" pitchFamily="66" charset="0"/>
              </a:rPr>
              <a:t>NPA Knowledge Organiser: Year 1 Music – Autumn – Vocal and body sounds</a:t>
            </a:r>
          </a:p>
        </p:txBody>
      </p:sp>
      <p:sp>
        <p:nvSpPr>
          <p:cNvPr id="6" name="Rectangle 5"/>
          <p:cNvSpPr/>
          <p:nvPr/>
        </p:nvSpPr>
        <p:spPr>
          <a:xfrm>
            <a:off x="107504" y="432048"/>
            <a:ext cx="8928992" cy="630932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Rectangle 3"/>
          <p:cNvSpPr/>
          <p:nvPr/>
        </p:nvSpPr>
        <p:spPr>
          <a:xfrm>
            <a:off x="993852" y="6117648"/>
            <a:ext cx="8042643" cy="56394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u="sng" dirty="0">
                <a:solidFill>
                  <a:schemeClr val="tx2">
                    <a:lumMod val="60000"/>
                    <a:lumOff val="40000"/>
                  </a:schemeClr>
                </a:solidFill>
                <a:hlinkClick r:id="rId3"/>
              </a:rPr>
              <a:t>‘I don’t make music for eyes, I make music for ears</a:t>
            </a:r>
            <a:r>
              <a:rPr lang="en-US" dirty="0">
                <a:solidFill>
                  <a:schemeClr val="tx2">
                    <a:lumMod val="60000"/>
                    <a:lumOff val="40000"/>
                  </a:schemeClr>
                </a:solidFill>
                <a:hlinkClick r:id="rId3"/>
              </a:rPr>
              <a:t>’- Adele</a:t>
            </a:r>
            <a:endParaRPr lang="en-GB" dirty="0">
              <a:solidFill>
                <a:schemeClr val="tx2">
                  <a:lumMod val="60000"/>
                  <a:lumOff val="40000"/>
                </a:schemeClr>
              </a:solidFill>
              <a:hlinkClick r:id="rId3"/>
            </a:endParaRPr>
          </a:p>
          <a:p>
            <a:pPr algn="ctr"/>
            <a:endParaRPr lang="en-GB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85418" y="5949279"/>
            <a:ext cx="775165" cy="742347"/>
          </a:xfrm>
          <a:prstGeom prst="rect">
            <a:avLst/>
          </a:prstGeom>
          <a:solidFill>
            <a:schemeClr val="accent1">
              <a:alpha val="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120" y="6038469"/>
            <a:ext cx="563993" cy="563993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161721" y="1812321"/>
            <a:ext cx="255333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sz="1400" dirty="0"/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97A39080-0B45-7340-89BF-B5A52E05BEAB}"/>
              </a:ext>
            </a:extLst>
          </p:cNvPr>
          <p:cNvSpPr/>
          <p:nvPr/>
        </p:nvSpPr>
        <p:spPr>
          <a:xfrm>
            <a:off x="286440" y="443893"/>
            <a:ext cx="4686187" cy="1185511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GB" sz="1100" dirty="0">
              <a:solidFill>
                <a:schemeClr val="tx1"/>
              </a:solidFill>
            </a:endParaRPr>
          </a:p>
        </p:txBody>
      </p:sp>
      <p:pic>
        <p:nvPicPr>
          <p:cNvPr id="34" name="Picture 2">
            <a:extLst>
              <a:ext uri="{FF2B5EF4-FFF2-40B4-BE49-F238E27FC236}">
                <a16:creationId xmlns:a16="http://schemas.microsoft.com/office/drawing/2014/main" id="{7BB8EB5C-8483-F445-958D-C0306C35DE2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216" y="680509"/>
            <a:ext cx="1111237" cy="8623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5" name="TextBox 34">
            <a:extLst>
              <a:ext uri="{FF2B5EF4-FFF2-40B4-BE49-F238E27FC236}">
                <a16:creationId xmlns:a16="http://schemas.microsoft.com/office/drawing/2014/main" id="{0C57D9F0-92DF-D94A-911C-12C0577CDF75}"/>
              </a:ext>
            </a:extLst>
          </p:cNvPr>
          <p:cNvSpPr txBox="1"/>
          <p:nvPr/>
        </p:nvSpPr>
        <p:spPr>
          <a:xfrm>
            <a:off x="314121" y="1964721"/>
            <a:ext cx="255333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sz="1400" dirty="0"/>
          </a:p>
        </p:txBody>
      </p:sp>
      <p:pic>
        <p:nvPicPr>
          <p:cNvPr id="37" name="Picture 4">
            <a:extLst>
              <a:ext uri="{FF2B5EF4-FFF2-40B4-BE49-F238E27FC236}">
                <a16:creationId xmlns:a16="http://schemas.microsoft.com/office/drawing/2014/main" id="{70DAAB90-210C-C842-B866-E2097E7CAE8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64141" y="376842"/>
            <a:ext cx="765826" cy="8960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9" name="TextBox 28">
            <a:extLst>
              <a:ext uri="{FF2B5EF4-FFF2-40B4-BE49-F238E27FC236}">
                <a16:creationId xmlns:a16="http://schemas.microsoft.com/office/drawing/2014/main" id="{519DFDCF-8727-264E-9680-7918D56414F6}"/>
              </a:ext>
            </a:extLst>
          </p:cNvPr>
          <p:cNvSpPr txBox="1"/>
          <p:nvPr/>
        </p:nvSpPr>
        <p:spPr>
          <a:xfrm flipH="1">
            <a:off x="2129967" y="456855"/>
            <a:ext cx="274002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In Autumn 1 we will be making sounds using our bodies and voices.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1515FDFA-8633-4D13-A81D-F210B17737B6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61720" y="1740001"/>
            <a:ext cx="4686187" cy="2488836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611A13BB-E4F4-4DF1-B124-B7C1130761A9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994506" y="457207"/>
            <a:ext cx="4020111" cy="1924319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4B1063A6-B939-4A6F-B9A3-18247EBB067D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341296" y="4251440"/>
            <a:ext cx="4410281" cy="1804205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41F2FA4F-8084-465A-9F51-11B4675B6E29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5064807" y="2236964"/>
            <a:ext cx="3949810" cy="3880684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AB4C498F-F01B-4B59-883D-08614803F677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8381369" y="5949279"/>
            <a:ext cx="638997" cy="7987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400323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44</Words>
  <Application>Microsoft Office PowerPoint</Application>
  <PresentationFormat>On-screen Show (4:3)</PresentationFormat>
  <Paragraphs>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Comic Sans MS</vt:lpstr>
      <vt:lpstr>Office Theme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 Bebbington</dc:creator>
  <cp:lastModifiedBy>Nantwich Primary Academy SEND</cp:lastModifiedBy>
  <cp:revision>25</cp:revision>
  <dcterms:created xsi:type="dcterms:W3CDTF">2020-01-08T11:42:15Z</dcterms:created>
  <dcterms:modified xsi:type="dcterms:W3CDTF">2023-10-09T17:13:47Z</dcterms:modified>
</cp:coreProperties>
</file>